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89" r:id="rId10"/>
    <p:sldId id="290" r:id="rId11"/>
    <p:sldId id="291" r:id="rId12"/>
    <p:sldId id="292" r:id="rId13"/>
    <p:sldId id="294" r:id="rId14"/>
    <p:sldId id="267" r:id="rId15"/>
    <p:sldId id="272" r:id="rId16"/>
    <p:sldId id="273" r:id="rId17"/>
    <p:sldId id="274" r:id="rId18"/>
    <p:sldId id="276" r:id="rId19"/>
    <p:sldId id="277" r:id="rId20"/>
    <p:sldId id="286" r:id="rId21"/>
    <p:sldId id="282" r:id="rId22"/>
    <p:sldId id="283" r:id="rId23"/>
    <p:sldId id="285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0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54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47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797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55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367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178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318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974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07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590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22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05C75B-B8AD-ED4D-8EDB-1EA33705D94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08437-EDB3-ED43-9BC5-F099F874C6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826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12 at 12.13.5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2402292" y="278616"/>
            <a:ext cx="391708" cy="39448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104592" y="5777716"/>
            <a:ext cx="887008" cy="63578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530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18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8009218" y="2148578"/>
            <a:ext cx="374994" cy="302923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684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12 at 12.18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421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19.0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3501" y="9562"/>
            <a:ext cx="10957501" cy="6848438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914613" y="3786536"/>
            <a:ext cx="2849042" cy="302923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605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19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2708498" y="981445"/>
            <a:ext cx="1002082" cy="302923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04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12 at 12.20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1126213" cy="695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6474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21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1480532" y="1742369"/>
            <a:ext cx="5585715" cy="3838457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472061" y="2583724"/>
            <a:ext cx="326252" cy="31457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65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12 at 12.22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97207" y="2219049"/>
            <a:ext cx="326252" cy="31457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791304" y="2213864"/>
            <a:ext cx="1352695" cy="31457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5517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12 at 12.22.4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14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23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489694" y="3742707"/>
            <a:ext cx="308777" cy="314573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6115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23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16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12 at 12.15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636992" y="1726416"/>
            <a:ext cx="1953808" cy="394484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650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01-12 at 12.23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2756034" y="864937"/>
            <a:ext cx="873901" cy="512639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69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12 at 12.24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92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24.2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652525" y="1992301"/>
            <a:ext cx="2190592" cy="23301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474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24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1636014" y="3475456"/>
            <a:ext cx="2505199" cy="50098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62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15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513792" y="3593316"/>
            <a:ext cx="781020" cy="302923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704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12 at 12.16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13794" y="2498248"/>
            <a:ext cx="466084" cy="500988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343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01-12 at 12.16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1548382" y="1796646"/>
            <a:ext cx="5480145" cy="3843823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5807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16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89569" y="3643029"/>
            <a:ext cx="501042" cy="477686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046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12 at 12.17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310"/>
            <a:ext cx="10756304" cy="6722690"/>
          </a:xfrm>
          <a:prstGeom prst="rect">
            <a:avLst/>
          </a:prstGeom>
        </p:spPr>
      </p:pic>
      <p:cxnSp>
        <p:nvCxnSpPr>
          <p:cNvPr id="3" name="Straight Arrow Connector 2"/>
          <p:cNvCxnSpPr/>
          <p:nvPr/>
        </p:nvCxnSpPr>
        <p:spPr>
          <a:xfrm flipV="1">
            <a:off x="4953000" y="2171700"/>
            <a:ext cx="1206500" cy="2895600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820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6-01-12 at 12.17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6661482" y="3635075"/>
            <a:ext cx="1943798" cy="564919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50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01-12 at 12.18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>
            <a:off x="4311678" y="2505650"/>
            <a:ext cx="620362" cy="779334"/>
          </a:xfrm>
          <a:prstGeom prst="straightConnector1">
            <a:avLst/>
          </a:prstGeom>
          <a:ln w="3810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84131" y="2873412"/>
            <a:ext cx="303609" cy="302923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83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0</Words>
  <Application>Microsoft Macintosh PowerPoint</Application>
  <PresentationFormat>On-screen Show (4:3)</PresentationFormat>
  <Paragraphs>0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GeoGrid Environmental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4. The Print Composer</dc:title>
  <dc:creator>Dewey Dunnington</dc:creator>
  <cp:lastModifiedBy>Dewey Dunnington</cp:lastModifiedBy>
  <cp:revision>25</cp:revision>
  <cp:lastPrinted>2016-01-12T16:51:20Z</cp:lastPrinted>
  <dcterms:created xsi:type="dcterms:W3CDTF">2014-12-27T21:24:32Z</dcterms:created>
  <dcterms:modified xsi:type="dcterms:W3CDTF">2017-04-19T16:58:41Z</dcterms:modified>
</cp:coreProperties>
</file>

<file path=docProps/thumbnail.jpeg>
</file>